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14"/>
  </p:notes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4" r:id="rId9"/>
    <p:sldId id="272" r:id="rId10"/>
    <p:sldId id="283" r:id="rId11"/>
    <p:sldId id="274" r:id="rId12"/>
    <p:sldId id="273" r:id="rId13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6" roundtripDataSignature="AMtx7mgrPw6tSPNteSj3Ox98mXk/8CrS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/>
    <p:restoredTop sz="87640"/>
  </p:normalViewPr>
  <p:slideViewPr>
    <p:cSldViewPr snapToGrid="0" snapToObjects="1">
      <p:cViewPr varScale="1">
        <p:scale>
          <a:sx n="137" d="100"/>
          <a:sy n="137" d="100"/>
        </p:scale>
        <p:origin x="3216" y="184"/>
      </p:cViewPr>
      <p:guideLst/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customschemas.google.com/relationships/presentationmetadata" Target="metadata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44780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7" name="Google Shape;32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88905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7" name="Google Shape;32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5959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473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3132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22777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1793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4400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8500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1938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7" name="Google Shape;32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3916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5A3D0283-5A81-BAA3-59BF-BDD144DDC0CB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99C2A0BA-D6B7-1E37-9803-BA3F756F95C3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54CC5B3D-AC2D-B154-8FAF-671069827D58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20: E-Portfolio Workshop &amp; TA-led Activities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9B5418E5-E1B3-3765-00CF-8868C8C4F93A}"/>
              </a:ext>
            </a:extLst>
          </p:cNvPr>
          <p:cNvSpPr txBox="1"/>
          <p:nvPr userDrawn="1"/>
        </p:nvSpPr>
        <p:spPr>
          <a:xfrm>
            <a:off x="7362275" y="27386"/>
            <a:ext cx="17817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57C999B1-5968-CCEA-582D-122C6D06FF97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45B2B866-DE3E-F9C2-51CD-3425A1FB888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994E9C68-6EFD-45D0-8930-20ECF9868EAF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20: E-Portfolio Workshop &amp; TA-led Activities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40EE29D5-9179-B249-0D63-81C1D0B2AE13}"/>
              </a:ext>
            </a:extLst>
          </p:cNvPr>
          <p:cNvSpPr txBox="1"/>
          <p:nvPr userDrawn="1"/>
        </p:nvSpPr>
        <p:spPr>
          <a:xfrm>
            <a:off x="7362275" y="27386"/>
            <a:ext cx="17817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w.iasystem.org/survey/26949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tonrivas02.wixsite.com/cse390b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e390bfinal.weebly.com/" TargetMode="External"/><Relationship Id="rId5" Type="http://schemas.openxmlformats.org/officeDocument/2006/relationships/hyperlink" Target="https://kiannaroces.wixsite.com/cse390b" TargetMode="External"/><Relationship Id="rId4" Type="http://schemas.openxmlformats.org/officeDocument/2006/relationships/hyperlink" Target="https://amyc13.wixsite.com/cse390b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E-Portfolio Workshop &amp;</a:t>
            </a:r>
            <a:br>
              <a:rPr lang="en-US" b="0" dirty="0"/>
            </a:br>
            <a:r>
              <a:rPr lang="en-US" b="0" dirty="0"/>
              <a:t>TA-led Activities</a:t>
            </a:r>
            <a:endParaRPr lang="en-US" sz="3100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800" y="5229461"/>
            <a:ext cx="7772400" cy="1254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buSzPts val="1440"/>
            </a:pPr>
            <a:r>
              <a:rPr lang="en-US" sz="2400" dirty="0"/>
              <a:t>E-Portfolio Workshop, CSE 390B TA Panel, CSE 390B Jeopardy Game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E-Portfolio Workshop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Additional E-Portfolio Examples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Presentation Guidelines and Tips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E-Portfolio Work Session and Feedback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TA Panel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Class Recommendations, Extracurriculars, etc.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CSE 390B Jeopardy Game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UW History, CSE 390B Course Staff, Seattle, Pop Culture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2300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CSE 390B Jeopardy Game</a:t>
            </a:r>
            <a:endParaRPr dirty="0"/>
          </a:p>
        </p:txBody>
      </p:sp>
      <p:sp>
        <p:nvSpPr>
          <p:cNvPr id="330" name="Google Shape;330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Organize into teams of individual students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The first student to raise their hand and answer the question wins that round and chooses the next question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The student with the greatest number of points wins the game</a:t>
            </a:r>
          </a:p>
          <a:p>
            <a:pPr marL="347472" lvl="0" indent="-347472"/>
            <a:endParaRPr lang="en-US" dirty="0"/>
          </a:p>
        </p:txBody>
      </p:sp>
      <p:sp>
        <p:nvSpPr>
          <p:cNvPr id="331" name="Google Shape;331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2259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20 Reminders</a:t>
            </a:r>
            <a:endParaRPr dirty="0"/>
          </a:p>
        </p:txBody>
      </p:sp>
      <p:sp>
        <p:nvSpPr>
          <p:cNvPr id="330" name="Google Shape;330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7507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Office hours and student-TA 1:1 meetings end this week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Course staff open to meeting during finals week by appointment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</a:p>
          <a:p>
            <a:pPr marL="640080" lvl="1" indent="-283464"/>
            <a:r>
              <a:rPr lang="en-US" b="1" dirty="0">
                <a:solidFill>
                  <a:schemeClr val="tx1"/>
                </a:solidFill>
              </a:rPr>
              <a:t>Final Project, Part II: Final E-Portfolio due next Tuesday (3/14) at 4pm</a:t>
            </a:r>
          </a:p>
          <a:p>
            <a:pPr marL="640080" lvl="1" indent="-283464"/>
            <a:r>
              <a:rPr lang="en-US" dirty="0"/>
              <a:t>If you have any uncompleted projects, the last day to turn them in is the last day of the quarter (Friday, 3/17 at 11:59pm)</a:t>
            </a:r>
          </a:p>
          <a:p>
            <a:pPr marL="640080" lvl="1" indent="-283464"/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Please fill out </a:t>
            </a:r>
            <a:r>
              <a:rPr lang="en-US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evaluations</a:t>
            </a:r>
            <a:r>
              <a:rPr lang="en-US" dirty="0"/>
              <a:t> if you haven’t already</a:t>
            </a:r>
          </a:p>
        </p:txBody>
      </p:sp>
      <p:sp>
        <p:nvSpPr>
          <p:cNvPr id="331" name="Google Shape;331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995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E-Portfolio Workshop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Additional E-Portfolio Examples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Presentation Guidelines and Tips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E-Portfolio Work Session and Feedback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TA Panel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Class Recommendations, Extracurriculars, etc.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Jeopardy Game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UW History, CSE 390B Course Staff, Seattle, Pop Culture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40415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Examples of Previous E-Portfolios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Some E-Portfolio examples from previous quarters for inspiration: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Preston Rivas (one of your TAs!) from Winter 2022: </a:t>
            </a:r>
            <a:r>
              <a:rPr lang="en-US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https://prestonrivas02.wixsite.com/cse390b</a:t>
            </a:r>
            <a:endParaRPr lang="en-US" dirty="0">
              <a:solidFill>
                <a:srgbClr val="0070C0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Amy Cheng from Spring 2022: </a:t>
            </a:r>
            <a:r>
              <a:rPr lang="en-US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https://amyc13.wixsite.com/cse390b</a:t>
            </a:r>
            <a:endParaRPr lang="en-US" dirty="0">
              <a:solidFill>
                <a:srgbClr val="0070C0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Kianna </a:t>
            </a:r>
            <a:r>
              <a:rPr lang="en-US" dirty="0" err="1">
                <a:solidFill>
                  <a:schemeClr val="tx1"/>
                </a:solidFill>
              </a:rPr>
              <a:t>Bolante</a:t>
            </a:r>
            <a:r>
              <a:rPr lang="en-US" dirty="0">
                <a:solidFill>
                  <a:schemeClr val="tx1"/>
                </a:solidFill>
              </a:rPr>
              <a:t> from Spring 2022: </a:t>
            </a:r>
            <a:r>
              <a:rPr lang="en-US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https://kiannaroces.wixsite.com/cse390b</a:t>
            </a:r>
            <a:endParaRPr lang="en-US" dirty="0">
              <a:solidFill>
                <a:srgbClr val="0070C0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Luis Bravo from Spring 2022: </a:t>
            </a:r>
            <a:r>
              <a:rPr lang="en-US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https://cse390bfinal.weebly.com/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051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E-Portfolio Presentation Tips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Think about who your audience is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Consider what your audience knows and doesn’t know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Ensure your E-Portfolio includes all the relevant information and reflection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That is, your presentation should supplement your E-Portfolio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Avoid being verbose (keep text concise)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Use simple presentation designs and structures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Utilize and organize visuals from Tuesday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Provide different ways to engage your audience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7368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E-Portfolio Presentation Tips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Practice your E-Portfolio presentation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Rehearse with a peer or with a TA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Time yourself to ensure length of your presentation is appropriate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Do your best to speak slowly and project your voice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Helps audience members further away or who are hard of hearing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Aim to maintain eye contact with the audience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Helps slow down speech and makes you sound more authoritative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Engage the audience with hand motions, questions, and your energy or enthusiasm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44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E-Portfolio Workshop: Work Session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Individually, spend 25-30 minutes completing the following steps: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Begin a draft of your online e-portfolio, focusing primarily on structure and organization rather than the content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Focus on which pages and headings you decide to include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(If extra time) Add or transfer content to your e-portfolio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Questions to ask yourself as you design your e-portfolio: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Which site are you planning to use to create your e-portfolio?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Where will I place or how will I space the visuals or artifacts located within my webpage?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How can I make my e-portfolio easily navigable?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How would you present your e-portfolio to your audience?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056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E-Portfolio Workshop: Feedback Session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Then, get into a group and complete the following: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One student presents on the progress they’ve made on their e-portfolio so far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You can also share your e-portfolio as if you are officially presenting your e-portfolio on the day of final presentations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Each group member listening should provide one question, comment, constructive feedback, or complement to the presenter regarding their E-portfolio or presentation delivery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Repeat until everyone has had a chance to present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685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E-Portfolio Workshop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Additional E-Portfolio Examples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Presentation Guidelines and Tips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E-Portfolio Work Session and Feedback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CSE 390B TA Panel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Class Recommendations, Extracurriculars, etc.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CSE 390B Jeopardy Game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UW History, CSE 390B Course Staff, Seattle, Pop Culture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5230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CSE 390B TA Panel</a:t>
            </a:r>
            <a:endParaRPr dirty="0"/>
          </a:p>
        </p:txBody>
      </p:sp>
      <p:sp>
        <p:nvSpPr>
          <p:cNvPr id="331" name="Google Shape;331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5" name="Google Shape;42;p4">
            <a:extLst>
              <a:ext uri="{FF2B5EF4-FFF2-40B4-BE49-F238E27FC236}">
                <a16:creationId xmlns:a16="http://schemas.microsoft.com/office/drawing/2014/main" id="{C306728E-0219-E469-43E4-AC4BE8ED7B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>
                <a:solidFill>
                  <a:schemeClr val="tx1"/>
                </a:solidFill>
              </a:rPr>
              <a:t>Ask us about: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Classes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Recommendations for easy, hard, useful, etc. classes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What classes go well with each other</a:t>
            </a: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Extracurricular activities</a:t>
            </a:r>
          </a:p>
          <a:p>
            <a:pPr marL="640080" lvl="1" indent="-283464"/>
            <a:r>
              <a:rPr lang="en-US" dirty="0" err="1">
                <a:solidFill>
                  <a:schemeClr val="tx1"/>
                </a:solidFill>
              </a:rPr>
              <a:t>TAing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Research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Allen School RSOs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UW RSOs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Internships</a:t>
            </a:r>
          </a:p>
          <a:p>
            <a:pPr marL="640080" lvl="1" indent="-283464"/>
            <a:endParaRPr lang="en-US" b="1" dirty="0">
              <a:solidFill>
                <a:srgbClr val="4B2A85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728</Words>
  <Application>Microsoft Macintosh PowerPoint</Application>
  <PresentationFormat>On-screen Show (4:3)</PresentationFormat>
  <Paragraphs>119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Noto Sans Symbols</vt:lpstr>
      <vt:lpstr>Arial</vt:lpstr>
      <vt:lpstr>Arial Narrow</vt:lpstr>
      <vt:lpstr>Calibri</vt:lpstr>
      <vt:lpstr>Times New Roman</vt:lpstr>
      <vt:lpstr>UWTheme-333-Sp18</vt:lpstr>
      <vt:lpstr>E-Portfolio Workshop &amp; TA-led Activities</vt:lpstr>
      <vt:lpstr>Lecture Outline</vt:lpstr>
      <vt:lpstr>Examples of Previous E-Portfolios</vt:lpstr>
      <vt:lpstr>E-Portfolio Presentation Tips</vt:lpstr>
      <vt:lpstr>E-Portfolio Presentation Tips</vt:lpstr>
      <vt:lpstr>E-Portfolio Workshop: Work Session</vt:lpstr>
      <vt:lpstr>E-Portfolio Workshop: Feedback Session</vt:lpstr>
      <vt:lpstr>Lecture Outline</vt:lpstr>
      <vt:lpstr>CSE 390B TA Panel</vt:lpstr>
      <vt:lpstr>Lecture Outline</vt:lpstr>
      <vt:lpstr>CSE 390B Jeopardy Game</vt:lpstr>
      <vt:lpstr>Post-Lecture 20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Wrap-up</dc:title>
  <dc:creator>Aaron Johnston</dc:creator>
  <cp:lastModifiedBy>Eric Fan</cp:lastModifiedBy>
  <cp:revision>105</cp:revision>
  <dcterms:created xsi:type="dcterms:W3CDTF">2018-03-28T08:00:24Z</dcterms:created>
  <dcterms:modified xsi:type="dcterms:W3CDTF">2023-03-07T22:04:43Z</dcterms:modified>
</cp:coreProperties>
</file>